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erriweather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c4e20eda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c4e20eda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c4e20eda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c4e20eda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c4e20ed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c4e20ed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c4e20ed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c4e20ed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c4e20eda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c4e20eda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c4e20eda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c4e20ed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c4e20ed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c4e20ed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4e20eda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4e20eda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pi3dscan.com" TargetMode="External"/><Relationship Id="rId4" Type="http://schemas.openxmlformats.org/officeDocument/2006/relationships/hyperlink" Target="http://www.pi3dscan.com" TargetMode="External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heliceo.com/en/produits-pour-geometres/foxywalk-terrestrial-photogrammetry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4239" l="26892" r="10856" t="4202"/>
          <a:stretch/>
        </p:blipFill>
        <p:spPr>
          <a:xfrm>
            <a:off x="0" y="-661014"/>
            <a:ext cx="9144001" cy="6309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autoGrammetry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 trio of engineering students from the University of British Columbia.  Our interdisciplinary team has a multitude of  technical skills including but not limited to mechanical engineering, electrical engineering, programming, and eating.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Manu is a top ranked 3rd year electrical engineering student, proficient in knitting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Friend is a top ranked 4th year mechatronics student, highly interested in indoor lighting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Jonathan is a humble and honest 4th year Integrated Engineering student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Photogrammetry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5148" l="6013" r="7331" t="14000"/>
          <a:stretch/>
        </p:blipFill>
        <p:spPr>
          <a:xfrm>
            <a:off x="311725" y="1883100"/>
            <a:ext cx="4732025" cy="23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2" type="body"/>
          </p:nvPr>
        </p:nvSpPr>
        <p:spPr>
          <a:xfrm>
            <a:off x="5314950" y="1505700"/>
            <a:ext cx="35172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Photogrammetry is the process of taking a series of 2D photos from various different angles and using software to stitch them into an accurate 3D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open source solutions exist for stiching the photos together, but the setup for taking the photos is very costly.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Current setups for mid-sized Photogrammetry are costing in excess of $30000 CAD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Products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15635" r="38754" t="0"/>
          <a:stretch/>
        </p:blipFill>
        <p:spPr>
          <a:xfrm>
            <a:off x="6444199" y="1420318"/>
            <a:ext cx="1738050" cy="214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726" y="1593750"/>
            <a:ext cx="2896450" cy="1800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0" l="13564" r="21033" t="0"/>
          <a:stretch/>
        </p:blipFill>
        <p:spPr>
          <a:xfrm>
            <a:off x="639650" y="1465800"/>
            <a:ext cx="1793150" cy="20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303225" y="3571500"/>
            <a:ext cx="24660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Small size: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Many open-sourced automated designs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Mature, saturated designs</a:t>
            </a:r>
            <a:endParaRPr/>
          </a:p>
        </p:txBody>
      </p:sp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3156950" y="3571500"/>
            <a:ext cx="24660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Mid</a:t>
            </a:r>
            <a:r>
              <a:rPr lang="en-GB"/>
              <a:t> size: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Stationary design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Manual setup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matured design</a:t>
            </a:r>
            <a:endParaRPr/>
          </a:p>
        </p:txBody>
      </p: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6080225" y="3571500"/>
            <a:ext cx="28059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</a:t>
            </a:r>
            <a:r>
              <a:rPr lang="en-GB"/>
              <a:t> size: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Demanded by researchers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Extremely costly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Mature, saturated designs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Competitor: PI3DSCAN</a:t>
            </a:r>
            <a:endParaRPr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3"/>
              </a:rPr>
              <a:t>www.p</a:t>
            </a:r>
            <a:r>
              <a:rPr lang="en-GB" sz="700" u="sng">
                <a:solidFill>
                  <a:schemeClr val="hlink"/>
                </a:solidFill>
                <a:hlinkClick r:id="rId4"/>
              </a:rPr>
              <a:t>i3dscan.com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Price: +10k EUR plus assembly labor and software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Issues: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 quality camera (PiCamera)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Complicated set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 easily portable, studio only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Result: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not scan outdoor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Lower quality photos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Costly technician labor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75" y="1634700"/>
            <a:ext cx="3349976" cy="281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Close Competitor: FoxyWalk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3"/>
              </a:rPr>
              <a:t>www.heliceo.com/en/produits-pour-geometres/foxywalk-terrestrial-photogrammetry/</a:t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Price: need quotes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Issues: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person to handle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automated movement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path assignment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self balancing tool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Result: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Can not go into potentially dangerous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Unsteady photos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Costly technician labor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38" y="1505700"/>
            <a:ext cx="1239987" cy="30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5">
            <a:alphaModFix/>
          </a:blip>
          <a:srcRect b="0" l="31228" r="0" t="0"/>
          <a:stretch/>
        </p:blipFill>
        <p:spPr>
          <a:xfrm>
            <a:off x="1495038" y="1911638"/>
            <a:ext cx="2873225" cy="22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Project: autoGrammetry </a:t>
            </a:r>
            <a:endParaRPr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3962700" y="1505700"/>
            <a:ext cx="4869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Using a low-cost unmanned autonomous ground vehicle to automate the process of positioning a camera and taking photos in the required angles for photogrammetry.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vehicle, with a mounted camera, circles an object at an adequate radius, taking photos at regular intervals/angles, at various different camera heights, creating a high quality set of photos suitable for photogrammetry.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photos can be sent to a computer or sent to the cloud, for remote scans.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This prototype can be scaled up to scan larger objects, maintaining a low relative cost.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505700"/>
            <a:ext cx="3380000" cy="33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Overview</a:t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2781900" y="1505700"/>
            <a:ext cx="6050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vehicle is driven by two stepper motors to create an accurate trajectory for taking photos.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vertical position of the camera is driven by a linear stage, to enable the creation of the full perspective of the target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servo motor adjusts the orientation of the camera as needed to get the optimal perspective.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 arduino controls the system’s movement.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camera is connected to a computer, taking photos, storing them and/or uploading them to the cloud for remote research.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current model has a vertical camera travel of 100mm, and the camera can adjust itself over 180 degrees.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prototype was built with components costing less than $50.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GB"/>
              <a:t>Competitively priced, portable, suitable for rougher environments, remote usage, lesser hardware</a:t>
            </a:r>
            <a:endParaRPr b="1"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8688" l="47911" r="28218" t="8952"/>
          <a:stretch/>
        </p:blipFill>
        <p:spPr>
          <a:xfrm>
            <a:off x="311725" y="1420975"/>
            <a:ext cx="2176198" cy="35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Expansion: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Feedback loop using additional sensors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Automatic path tracking and exporting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Scaling up the prototype for larger scans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Implementing bluetooth and cloud save functionality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Full integration with photogrammetry 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Gyroscope for enhanced uneven terrain stability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app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GPS and self deployment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4G/5G/LTE connectivity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